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c8e1c4a44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c8e1c4a44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c8e1c4a44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c8e1c4a44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c8e1c4a4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c8e1c4a4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c8e1c4a4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c8e1c4a4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8e1c4a4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c8e1c4a4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c8e1c4a44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c8e1c4a44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c8e1c4a44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c8e1c4a44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c8e1c4a4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c8e1c4a4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c8e1c4a44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c8e1c4a44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c8e1c4a4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c8e1c4a4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Slide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 title="Slide 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3" title="Slide 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Slide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Slide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 title="Slide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 title="Slide 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 title="Slide 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 title="Slide 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 title="Slide 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